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DM Sans Medium"/>
      <p:regular r:id="rId17"/>
    </p:embeddedFont>
    <p:embeddedFont>
      <p:font typeface="DM Sans Medium"/>
      <p:regular r:id="rId18"/>
    </p:embeddedFont>
    <p:embeddedFont>
      <p:font typeface="DM Sans Medium"/>
      <p:regular r:id="rId19"/>
    </p:embeddedFont>
    <p:embeddedFont>
      <p:font typeface="DM Sans Medium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#" TargetMode="External"/><Relationship Id="rId1" Type="http://schemas.openxmlformats.org/officeDocument/2006/relationships/image" Target="../media/image-10-1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Planejamento Estratégico: O Mapa para o Seu Sucesso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Transforme sua visão em resultados concretos com uma estratégia clara e poderosa.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35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Quer Saber Mais?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3305294"/>
            <a:ext cx="6571417" cy="2667833"/>
          </a:xfrm>
          <a:prstGeom prst="roundRect">
            <a:avLst>
              <a:gd name="adj" fmla="val 1275"/>
            </a:avLst>
          </a:prstGeom>
          <a:solidFill>
            <a:srgbClr val="28282F"/>
          </a:solidFill>
          <a:ln/>
        </p:spPr>
      </p:sp>
      <p:sp>
        <p:nvSpPr>
          <p:cNvPr id="4" name="Text 2"/>
          <p:cNvSpPr/>
          <p:nvPr/>
        </p:nvSpPr>
        <p:spPr>
          <a:xfrm>
            <a:off x="857250" y="3532108"/>
            <a:ext cx="34118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Planejamento Estratégico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4113252"/>
            <a:ext cx="61177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Acesse nosso site e descubra os segredos para transformar sua empresa com estratégia e propósito.</a:t>
            </a:r>
            <a:endParaRPr lang="en-US" sz="1750" dirty="0"/>
          </a:p>
        </p:txBody>
      </p:sp>
      <p:pic>
        <p:nvPicPr>
          <p:cNvPr id="6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5094208"/>
            <a:ext cx="2254329" cy="6237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99521" y="3532108"/>
            <a:ext cx="34262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 que você vai encontrar: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4113252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Guias completos de planejamento estratégico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Ferramentas práticas para aplicar hoje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Cases de sucesso e exemplos reais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Conteúdo exclusivo para empreendedores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46052"/>
            <a:ext cx="71013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 Que Você Fará Amanhã?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794992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3310" y="2794992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6" name="Text 3"/>
          <p:cNvSpPr/>
          <p:nvPr/>
        </p:nvSpPr>
        <p:spPr>
          <a:xfrm>
            <a:off x="1142524" y="3052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Direção Clara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42524" y="3542705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Você sabe exatamente para onde sua empresa está indo nos próximos 12 meses?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752618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3310" y="4752618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0" name="Text 7"/>
          <p:cNvSpPr/>
          <p:nvPr/>
        </p:nvSpPr>
        <p:spPr>
          <a:xfrm>
            <a:off x="1142524" y="50099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Diferenciação Real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142524" y="5500330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que te separa da concorrência — e por que seus clientes deveriam escolher você?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730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 Instagram é o Novo Mercado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53079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Mais do que fotos bonitas: é onde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decisões de compra acontecem todos os dias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Empresas que se destacam não postam por acaso — elas seguem uma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estratégia de conteúdo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clara e intencional.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874651"/>
            <a:ext cx="3664744" cy="2040374"/>
          </a:xfrm>
          <a:prstGeom prst="roundRect">
            <a:avLst>
              <a:gd name="adj" fmla="val 1668"/>
            </a:avLst>
          </a:prstGeom>
          <a:solidFill>
            <a:srgbClr val="EDEBE3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4101465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🛍️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Compras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599503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 dos usuários descobrem novos produtos no Instagram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348" y="3874651"/>
            <a:ext cx="3664863" cy="2040374"/>
          </a:xfrm>
          <a:prstGeom prst="roundRect">
            <a:avLst>
              <a:gd name="adj" fmla="val 1668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4912162" y="4101465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📣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Autoridade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12162" y="459950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Conteúdo estratégico posiciona sua marca como referência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6141839"/>
            <a:ext cx="7556421" cy="1314569"/>
          </a:xfrm>
          <a:prstGeom prst="roundRect">
            <a:avLst>
              <a:gd name="adj" fmla="val 2588"/>
            </a:avLst>
          </a:prstGeom>
          <a:solidFill>
            <a:srgbClr val="EDEBE3"/>
          </a:solidFill>
          <a:ln/>
        </p:spPr>
      </p:sp>
      <p:sp>
        <p:nvSpPr>
          <p:cNvPr id="12" name="Text 9"/>
          <p:cNvSpPr/>
          <p:nvPr/>
        </p:nvSpPr>
        <p:spPr>
          <a:xfrm>
            <a:off x="1020604" y="6368653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🤝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Confiança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0604" y="6866692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Presença consistente gera relacionamento e fidelidade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6627"/>
            <a:ext cx="125375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 Verdade Nua e Crua: Engajamento em Queda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90718"/>
            <a:ext cx="6244709" cy="36934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03136" y="3004638"/>
            <a:ext cx="164187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3.8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2299723" y="4042291"/>
            <a:ext cx="164187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2.5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3792221" y="4680847"/>
            <a:ext cx="164187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1.7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5284718" y="5159764"/>
            <a:ext cx="164187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1.1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6777216" y="5558862"/>
            <a:ext cx="164187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0.6</a:t>
            </a:r>
            <a:endParaRPr lang="en-US" sz="650" dirty="0"/>
          </a:p>
        </p:txBody>
      </p:sp>
      <p:sp>
        <p:nvSpPr>
          <p:cNvPr id="9" name="Text 6"/>
          <p:cNvSpPr/>
          <p:nvPr/>
        </p:nvSpPr>
        <p:spPr>
          <a:xfrm>
            <a:off x="7599521" y="2862382"/>
            <a:ext cx="41239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 que isso significa para você?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599521" y="344352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taxa média de engajamento no Instagram despencou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3,8% para apenas 0,6%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entre 2020 e 2024.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599521" y="4424482"/>
            <a:ext cx="6244709" cy="1326713"/>
          </a:xfrm>
          <a:prstGeom prst="roundRect">
            <a:avLst>
              <a:gd name="adj" fmla="val 2565"/>
            </a:avLst>
          </a:prstGeom>
          <a:solidFill>
            <a:srgbClr val="FCF2B5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335" y="4768572"/>
            <a:ext cx="283488" cy="22681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336637" y="4707969"/>
            <a:ext cx="528077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Postar aleatoriamente não funciona mais. Quem não tem estratégia, fica invisível.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68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 Necessidade de uma Nova Abordagem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526274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Sem estratégia, você é apenas mais um no feed.</a:t>
            </a:r>
            <a:endParaRPr lang="en-US" sz="6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46014" y="475178"/>
            <a:ext cx="4698206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 Regra de Ouro: 80/20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014" y="1341596"/>
            <a:ext cx="6269236" cy="6269236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014" y="1341596"/>
            <a:ext cx="6269236" cy="62692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37922" y="3645932"/>
            <a:ext cx="2596753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Construa antes de vender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8137922" y="4039195"/>
            <a:ext cx="5053846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lógica é simples: entregue valor primeiro, gere confiança, e quando você fizer uma oferta, sua audiência já estará pronta para comprar.</a:t>
            </a:r>
            <a:endParaRPr lang="en-US" sz="1300" dirty="0"/>
          </a:p>
        </p:txBody>
      </p:sp>
      <p:sp>
        <p:nvSpPr>
          <p:cNvPr id="7" name="Text 3"/>
          <p:cNvSpPr/>
          <p:nvPr/>
        </p:nvSpPr>
        <p:spPr>
          <a:xfrm>
            <a:off x="8137922" y="4868347"/>
            <a:ext cx="5053846" cy="520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80%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Dicas, insights, educação e inspiração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20%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Promoções, ofertas e chamadas para ação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6899"/>
            <a:ext cx="120562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 Poder do Carrossel: 3.5x Mais Engajamento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19306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793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Prende a Atenção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28387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Múltiplas imagens fazem o usuário deslizar — e cada deslize conta como interação.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019306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793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Entregue Valor Real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28387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 slide deve ensinar algo ou resolver um problema do seu público.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019306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793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Termine com um CTA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28387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último slide deve convidar à ação: visitar o site, comentar ou compartilhar.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1712952"/>
            <a:ext cx="3120747" cy="3120747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1712952"/>
            <a:ext cx="3120866" cy="312086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1712952"/>
            <a:ext cx="3120747" cy="312074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1712952"/>
            <a:ext cx="3120866" cy="3120866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990243" y="5319951"/>
            <a:ext cx="126497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Desvende o Poder do Planejamento Estratégico</a:t>
            </a:r>
            <a:endParaRPr lang="en-US" sz="4450" dirty="0"/>
          </a:p>
        </p:txBody>
      </p:sp>
      <p:sp>
        <p:nvSpPr>
          <p:cNvPr id="7" name="Text 1"/>
          <p:cNvSpPr/>
          <p:nvPr/>
        </p:nvSpPr>
        <p:spPr>
          <a:xfrm>
            <a:off x="793790" y="636889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 análise ao lançamento — cada etapa importa. Cada decisão molda o seu futuro.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55044"/>
            <a:ext cx="71082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Seu Futuro Começa Agora.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0398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Não deixe o sucesso ao acaso. Empresas que crescem de forma consistente têm uma coisa em comum: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um planejamento estratégico sólido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647843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B6FCB8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4" y="4991933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4931331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Descubra como transformar sua visão em um plano de ação real — e colher resultados que você nunca imaginou.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2026-04-29T01:13:11Z</dcterms:created>
  <dcterms:modified xsi:type="dcterms:W3CDTF">2026-04-29T01:13:11Z</dcterms:modified>
</cp:coreProperties>
</file>